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4"/>
  </p:notesMasterIdLst>
  <p:sldIdLst>
    <p:sldId id="273" r:id="rId6"/>
    <p:sldId id="288" r:id="rId7"/>
    <p:sldId id="295" r:id="rId8"/>
    <p:sldId id="296" r:id="rId9"/>
    <p:sldId id="294" r:id="rId10"/>
    <p:sldId id="284" r:id="rId11"/>
    <p:sldId id="297" r:id="rId12"/>
    <p:sldId id="286" r:id="rId13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FFFF00"/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524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016" cy="464504"/>
          </a:xfrm>
          <a:prstGeom prst="rect">
            <a:avLst/>
          </a:prstGeom>
        </p:spPr>
        <p:txBody>
          <a:bodyPr vert="horz" lIns="90297" tIns="45149" rIns="90297" bIns="451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243" y="0"/>
            <a:ext cx="2982016" cy="464504"/>
          </a:xfrm>
          <a:prstGeom prst="rect">
            <a:avLst/>
          </a:prstGeom>
        </p:spPr>
        <p:txBody>
          <a:bodyPr vert="horz" lIns="90297" tIns="45149" rIns="90297" bIns="45149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97" tIns="45149" rIns="90297" bIns="451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559" y="4415157"/>
            <a:ext cx="5506695" cy="4183696"/>
          </a:xfrm>
          <a:prstGeom prst="rect">
            <a:avLst/>
          </a:prstGeom>
        </p:spPr>
        <p:txBody>
          <a:bodyPr vert="horz" lIns="90297" tIns="45149" rIns="90297" bIns="4514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312"/>
            <a:ext cx="2982016" cy="464504"/>
          </a:xfrm>
          <a:prstGeom prst="rect">
            <a:avLst/>
          </a:prstGeom>
        </p:spPr>
        <p:txBody>
          <a:bodyPr vert="horz" lIns="90297" tIns="45149" rIns="90297" bIns="451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243" y="8830312"/>
            <a:ext cx="2982016" cy="464504"/>
          </a:xfrm>
          <a:prstGeom prst="rect">
            <a:avLst/>
          </a:prstGeom>
        </p:spPr>
        <p:txBody>
          <a:bodyPr vert="horz" lIns="90297" tIns="45149" rIns="90297" bIns="45149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1-9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10 and up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953000"/>
            <a:ext cx="8305800" cy="1066800"/>
          </a:xfrm>
        </p:spPr>
        <p:txBody>
          <a:bodyPr>
            <a:normAutofit/>
          </a:bodyPr>
          <a:lstStyle/>
          <a:p>
            <a:r>
              <a:rPr lang="en-US" sz="2800" b="1" i="1" dirty="0">
                <a:solidFill>
                  <a:schemeClr val="tx1"/>
                </a:solidFill>
              </a:rPr>
              <a:t>Washoe County Board of Adjustment</a:t>
            </a:r>
          </a:p>
          <a:p>
            <a:pPr>
              <a:spcBef>
                <a:spcPts val="0"/>
              </a:spcBef>
            </a:pPr>
            <a:r>
              <a:rPr lang="en-US" sz="2400" b="1" i="1" dirty="0">
                <a:solidFill>
                  <a:schemeClr val="tx1"/>
                </a:solidFill>
              </a:rPr>
              <a:t>February 4, 2020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50038" y="-6626"/>
            <a:ext cx="8093962" cy="1367882"/>
          </a:xfrm>
        </p:spPr>
        <p:txBody>
          <a:bodyPr/>
          <a:lstStyle/>
          <a:p>
            <a:r>
              <a:rPr lang="en-US" sz="3000" dirty="0">
                <a:solidFill>
                  <a:schemeClr val="tx1"/>
                </a:solidFill>
              </a:rPr>
              <a:t>WADMIN20-0002 - APPEAL</a:t>
            </a:r>
            <a:br>
              <a:rPr lang="en-US" sz="3000" dirty="0">
                <a:solidFill>
                  <a:schemeClr val="tx1"/>
                </a:solidFill>
              </a:rPr>
            </a:br>
            <a:r>
              <a:rPr lang="en-US" sz="3000" dirty="0">
                <a:solidFill>
                  <a:schemeClr val="tx1"/>
                </a:solidFill>
              </a:rPr>
              <a:t>(Mommies &amp; Daddies Daycare)</a:t>
            </a:r>
            <a:br>
              <a:rPr lang="en-US" sz="3000" dirty="0">
                <a:solidFill>
                  <a:schemeClr val="tx1"/>
                </a:solidFill>
              </a:rPr>
            </a:br>
            <a:endParaRPr lang="en-US" sz="30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5FF7D0-0337-431F-8071-A4E69CC5C7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135333"/>
            <a:ext cx="5092700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/>
              <a:t>Appeal Request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6200" y="1066800"/>
            <a:ext cx="8839200" cy="4724400"/>
          </a:xfrm>
        </p:spPr>
        <p:txBody>
          <a:bodyPr>
            <a:normAutofit/>
          </a:bodyPr>
          <a:lstStyle/>
          <a:p>
            <a:r>
              <a:rPr lang="en-US" dirty="0"/>
              <a:t>This is a request for an appeal of the Community Services Department’s requirement to impose required roadway improvements to Deli Street.</a:t>
            </a:r>
          </a:p>
          <a:p>
            <a:pPr marL="0" indent="0">
              <a:spcBef>
                <a:spcPts val="0"/>
              </a:spcBef>
              <a:buNone/>
            </a:pPr>
            <a:endParaRPr lang="en-US" sz="1600" dirty="0"/>
          </a:p>
          <a:p>
            <a:r>
              <a:rPr lang="en-US" dirty="0"/>
              <a:t>This administrative permit was approved by the BOA in April 2020 for the establishment of a child daycare center that will accommodate up to 45 children from ages 0 to 12 years old</a:t>
            </a:r>
          </a:p>
        </p:txBody>
      </p:sp>
    </p:spTree>
    <p:extLst>
      <p:ext uri="{BB962C8B-B14F-4D97-AF65-F5344CB8AC3E}">
        <p14:creationId xmlns:p14="http://schemas.microsoft.com/office/powerpoint/2010/main" val="2475085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/>
              <a:t>Subject Condition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AF21AF-6C60-402D-9E48-2582F66DE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9144000" cy="327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98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/>
              <a:t>Paving Requirement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9CC542-9FD3-4BF5-A16F-0D21FEA7F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9677"/>
            <a:ext cx="9144000" cy="455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087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049091D-0D00-4054-B2C2-7EB387F35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196" y="75568"/>
            <a:ext cx="8229600" cy="792162"/>
          </a:xfrm>
        </p:spPr>
        <p:txBody>
          <a:bodyPr/>
          <a:lstStyle/>
          <a:p>
            <a:r>
              <a:rPr lang="en-US" dirty="0"/>
              <a:t>Temporary Access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5B5B120-E1AD-4249-8DC4-2AA745C182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8700" y="867730"/>
            <a:ext cx="7086600" cy="59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33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/>
              <a:t>Reviewing Agencies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4572000"/>
          </a:xfrm>
        </p:spPr>
        <p:txBody>
          <a:bodyPr>
            <a:normAutofit/>
          </a:bodyPr>
          <a:lstStyle/>
          <a:p>
            <a:r>
              <a:rPr lang="en-US" dirty="0"/>
              <a:t>Various agencies reviewed  the application, their comments are included in the staff report</a:t>
            </a:r>
          </a:p>
          <a:p>
            <a:r>
              <a:rPr lang="en-US" dirty="0"/>
              <a:t>Agencies with conditions, are included in the Conditions of Approval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886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924800" cy="792162"/>
          </a:xfrm>
        </p:spPr>
        <p:txBody>
          <a:bodyPr/>
          <a:lstStyle/>
          <a:p>
            <a:r>
              <a:rPr lang="en-US" dirty="0"/>
              <a:t>Staff Recommendation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54F844FA-BDD2-44EB-9E45-82EFDD49D3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876800"/>
          </a:xfrm>
        </p:spPr>
        <p:txBody>
          <a:bodyPr>
            <a:normAutofit/>
          </a:bodyPr>
          <a:lstStyle/>
          <a:p>
            <a:r>
              <a:rPr lang="en-US" dirty="0"/>
              <a:t>Approve the appeal with conditions.</a:t>
            </a:r>
          </a:p>
          <a:p>
            <a:pPr marL="0" indent="0">
              <a:spcBef>
                <a:spcPts val="0"/>
              </a:spcBef>
              <a:buNone/>
            </a:pPr>
            <a:endParaRPr lang="en-US" sz="1600" dirty="0"/>
          </a:p>
          <a:p>
            <a:r>
              <a:rPr lang="en-US" dirty="0"/>
              <a:t>Condition the requirement for an agreement between applicant and Washoe County.</a:t>
            </a:r>
          </a:p>
          <a:p>
            <a:r>
              <a:rPr lang="en-US" dirty="0"/>
              <a:t>Provide a 3-year timeframe for paving of Deli Street.</a:t>
            </a:r>
          </a:p>
          <a:p>
            <a:r>
              <a:rPr lang="en-US" dirty="0"/>
              <a:t>Provide construction plans and cost estimates.</a:t>
            </a:r>
          </a:p>
          <a:p>
            <a:r>
              <a:rPr lang="en-US" dirty="0"/>
              <a:t>Provide temporary access easement through adjacent parcel to the north.</a:t>
            </a:r>
          </a:p>
        </p:txBody>
      </p:sp>
    </p:spTree>
    <p:extLst>
      <p:ext uri="{BB962C8B-B14F-4D97-AF65-F5344CB8AC3E}">
        <p14:creationId xmlns:p14="http://schemas.microsoft.com/office/powerpoint/2010/main" val="2995363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924800" cy="792162"/>
          </a:xfrm>
        </p:spPr>
        <p:txBody>
          <a:bodyPr/>
          <a:lstStyle/>
          <a:p>
            <a:r>
              <a:rPr lang="en-US" dirty="0"/>
              <a:t>Possible Motion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878301"/>
            <a:ext cx="9144000" cy="4876800"/>
          </a:xfrm>
        </p:spPr>
        <p:txBody>
          <a:bodyPr>
            <a:noAutofit/>
          </a:bodyPr>
          <a:lstStyle/>
          <a:p>
            <a:pPr marL="0" indent="0" hangingPunct="0">
              <a:spcBef>
                <a:spcPts val="0"/>
              </a:spcBef>
              <a:buNone/>
            </a:pPr>
            <a:r>
              <a:rPr lang="en-US" sz="2000" u="sng" dirty="0"/>
              <a:t>Motion</a:t>
            </a:r>
            <a:endParaRPr lang="en-US" sz="2000" dirty="0"/>
          </a:p>
          <a:p>
            <a:pPr marL="0" indent="0" hangingPunct="0">
              <a:spcBef>
                <a:spcPts val="0"/>
              </a:spcBef>
              <a:buNone/>
            </a:pPr>
            <a:r>
              <a:rPr lang="en-US" sz="2000" dirty="0"/>
              <a:t>I move that, after giving reasoned consideration to the information contained in the staff report and information received during the public hearing, the Board of Adjustment </a:t>
            </a:r>
            <a:r>
              <a:rPr lang="en-US" sz="2000" u="sng" dirty="0"/>
              <a:t>approve with conditions</a:t>
            </a:r>
            <a:r>
              <a:rPr lang="en-US" sz="2000" dirty="0"/>
              <a:t> the appeal of staff’s decision for Nikole Jacob-Jones, in accordance with Washoe County Code Section 110.436.20, with the following conditions at a minimum:</a:t>
            </a:r>
          </a:p>
          <a:p>
            <a:pPr marL="0" lvl="0" indent="0" hangingPunct="0">
              <a:spcBef>
                <a:spcPts val="0"/>
              </a:spcBef>
              <a:buNone/>
            </a:pPr>
            <a:r>
              <a:rPr lang="en-US" sz="2000" dirty="0"/>
              <a:t>	1. Enter into an agreement related to the paving of Deli Street between                	    owner/applicant and Washoe County to include: target deadlines, rider 	    insurance, and financial assurances for the project value AND subject to 	    receiving BCC approval for this agreement.</a:t>
            </a:r>
          </a:p>
          <a:p>
            <a:pPr marL="0" lvl="0" indent="0" hangingPunct="0">
              <a:spcBef>
                <a:spcPts val="0"/>
              </a:spcBef>
              <a:buNone/>
            </a:pPr>
            <a:r>
              <a:rPr lang="en-US" sz="2000" dirty="0"/>
              <a:t>	2. Provide a 3-year timeframe for completions for the paving of Deli Street.</a:t>
            </a:r>
          </a:p>
          <a:p>
            <a:pPr marL="0" lvl="0" indent="0" hangingPunct="0">
              <a:spcBef>
                <a:spcPts val="0"/>
              </a:spcBef>
              <a:buNone/>
            </a:pPr>
            <a:r>
              <a:rPr lang="en-US" sz="2000" dirty="0"/>
              <a:t>	3. Provide approved construction plans and cost estimate (including Exhibit 	    A) for the paving of Deli Street to the BCC.</a:t>
            </a:r>
          </a:p>
          <a:p>
            <a:pPr marL="0" lvl="0" indent="0" hangingPunct="0">
              <a:spcBef>
                <a:spcPts val="0"/>
              </a:spcBef>
              <a:buNone/>
            </a:pPr>
            <a:r>
              <a:rPr lang="en-US" sz="2000" dirty="0"/>
              <a:t>	4. Provide temporary access easement on parcel 080-191-20.</a:t>
            </a:r>
          </a:p>
          <a:p>
            <a:pPr marL="0" lvl="0" indent="0" hangingPunct="0">
              <a:spcBef>
                <a:spcPts val="0"/>
              </a:spcBef>
              <a:buNone/>
            </a:pPr>
            <a:r>
              <a:rPr lang="en-US" sz="2000" dirty="0"/>
              <a:t>	5. Other conditions as the Board deems fit to protect public life-safety and 	     welfare.</a:t>
            </a:r>
          </a:p>
        </p:txBody>
      </p:sp>
    </p:spTree>
    <p:extLst>
      <p:ext uri="{BB962C8B-B14F-4D97-AF65-F5344CB8AC3E}">
        <p14:creationId xmlns:p14="http://schemas.microsoft.com/office/powerpoint/2010/main" val="385569481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00D7ED-6620-45A0-9F13-862FEFE886A3}">
  <ds:schemaRefs>
    <ds:schemaRef ds:uri="http://schemas.microsoft.com/office/2006/documentManagement/types"/>
    <ds:schemaRef ds:uri="http://purl.org/dc/terms/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a94d8b85-37e1-4d17-8d55-8b7d207932bb"/>
    <ds:schemaRef ds:uri="http://schemas.microsoft.com/sharepoint/v3/fields"/>
    <ds:schemaRef ds:uri="CEA9126C-A9B1-4F4A-855C-DD0F845697D2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2799</TotalTime>
  <Words>344</Words>
  <Application>Microsoft Office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PowerPoint_Template_2015</vt:lpstr>
      <vt:lpstr>WADMIN20-0002 - APPEAL (Mommies &amp; Daddies Daycare) </vt:lpstr>
      <vt:lpstr>Appeal Request</vt:lpstr>
      <vt:lpstr>Subject Condition</vt:lpstr>
      <vt:lpstr>Paving Requirement</vt:lpstr>
      <vt:lpstr>Temporary Access</vt:lpstr>
      <vt:lpstr>Reviewing Agencies</vt:lpstr>
      <vt:lpstr>Staff Recommendation</vt:lpstr>
      <vt:lpstr>Possible Motion</vt:lpstr>
    </vt:vector>
  </TitlesOfParts>
  <Company>Washoe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Fagan, Donna</cp:lastModifiedBy>
  <cp:revision>122</cp:revision>
  <cp:lastPrinted>2018-04-02T15:49:16Z</cp:lastPrinted>
  <dcterms:created xsi:type="dcterms:W3CDTF">2015-09-25T21:46:02Z</dcterms:created>
  <dcterms:modified xsi:type="dcterms:W3CDTF">2021-02-04T19:54:53Z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